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>
        <p:scale>
          <a:sx n="81" d="100"/>
          <a:sy n="81" d="100"/>
        </p:scale>
        <p:origin x="-72" y="13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EEEA6087-6F5E-474B-B0BB-0CF181F5D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6F75730-13AE-4678-9D85-2B13A3F7916D}" type="datetimeFigureOut">
              <a:rPr lang="en-US" smtClean="0"/>
              <a:pPr/>
              <a:t>6/10/2019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EEA6087-6F5E-474B-B0BB-0CF181F5D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conutgirlwireless.wordpress.com/category/surfing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ublicdomainpictures.net/view-image.php?image=133667&amp;picture=&amp;jazyk=pt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55093"/>
            <a:ext cx="9144000" cy="1449151"/>
          </a:xfrm>
        </p:spPr>
        <p:txBody>
          <a:bodyPr/>
          <a:lstStyle/>
          <a:p>
            <a:r>
              <a:rPr lang="en-US" dirty="0"/>
              <a:t>Southside Surf Shop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Artistic work on the board log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87274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BRENDA MICKENS- 1000$</a:t>
            </a:r>
            <a:endParaRPr lang="en-US" dirty="0"/>
          </a:p>
        </p:txBody>
      </p:sp>
      <p:pic>
        <p:nvPicPr>
          <p:cNvPr id="17" name="Content Placeholder 16">
            <a:extLst>
              <a:ext uri="{FF2B5EF4-FFF2-40B4-BE49-F238E27FC236}">
                <a16:creationId xmlns="" xmlns:a16="http://schemas.microsoft.com/office/drawing/2014/main" id="{236BD37B-CA85-4DBA-A161-1D981B66B6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51653" y="3106615"/>
            <a:ext cx="3836753" cy="2393471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0012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RANDALL LINDEN-500$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76A06CA-BCBA-4940-8106-71B52A1C80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5990" y="2320119"/>
            <a:ext cx="4822587" cy="285097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2444049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ROCHELLE TRAY-500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19450" y="1825625"/>
            <a:ext cx="5753100" cy="42576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2934949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DAVID RAMSEY-475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rcRect t="15502" b="24763"/>
          <a:stretch/>
        </p:blipFill>
        <p:spPr>
          <a:xfrm rot="5400000">
            <a:off x="4012415" y="3372867"/>
            <a:ext cx="3229033" cy="150451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2704226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NAMES OF THE ARTIST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68037366"/>
              </p:ext>
            </p:extLst>
          </p:nvPr>
        </p:nvGraphicFramePr>
        <p:xfrm>
          <a:off x="4234472" y="160484"/>
          <a:ext cx="3746501" cy="64628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5558"/>
                <a:gridCol w="942177"/>
                <a:gridCol w="710598"/>
                <a:gridCol w="609084"/>
                <a:gridCol w="609084"/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New Board Logo Artists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First Name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Last Name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Commission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Janet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Kendall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$           550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Tally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Stroud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$           700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Remi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Ross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$           575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Brenda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Mickens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$        1,000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Randall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Linden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$           500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Rochelle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Tray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$           500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David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Ramsey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$           475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Rhonda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Anderson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$           870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Rick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Hines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$           930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Andy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Massie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$           780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Nicholas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McCray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$           600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Mike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Venable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$           850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Marilyn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Jones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$           600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Nancy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Jackson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$           770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Dasiy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Malcolm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$           690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Ashton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Linder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 $        1,050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87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Dennis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Cavern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 $           890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7569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48</TotalTime>
  <Words>118</Words>
  <Application>Microsoft Office PowerPoint</Application>
  <PresentationFormat>Custom</PresentationFormat>
  <Paragraphs>62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Apex</vt:lpstr>
      <vt:lpstr>Southside Surf Shop</vt:lpstr>
      <vt:lpstr>BRENDA MICKENS- 1000$</vt:lpstr>
      <vt:lpstr>RANDALL LINDEN-500$</vt:lpstr>
      <vt:lpstr>ROCHELLE TRAY-500</vt:lpstr>
      <vt:lpstr>DAVID RAMSEY-475</vt:lpstr>
      <vt:lpstr>NAMES OF THE ARTIST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Board Anywhere Surf and Snowboard Shop</dc:title>
  <dc:creator>NICK</dc:creator>
  <cp:lastModifiedBy>FRANK</cp:lastModifiedBy>
  <cp:revision>10</cp:revision>
  <dcterms:created xsi:type="dcterms:W3CDTF">2015-12-25T00:26:11Z</dcterms:created>
  <dcterms:modified xsi:type="dcterms:W3CDTF">2019-06-10T05:38:14Z</dcterms:modified>
</cp:coreProperties>
</file>